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60" r:id="rId7"/>
    <p:sldId id="259" r:id="rId8"/>
    <p:sldId id="283" r:id="rId9"/>
    <p:sldId id="26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7" r:id="rId20"/>
    <p:sldId id="293" r:id="rId21"/>
    <p:sldId id="294" r:id="rId22"/>
    <p:sldId id="29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05B852-9D4A-4BA9-9EC3-6B3626CDEA96}">
          <p14:sldIdLst>
            <p14:sldId id="256"/>
            <p14:sldId id="257"/>
            <p14:sldId id="260"/>
            <p14:sldId id="259"/>
            <p14:sldId id="283"/>
            <p14:sldId id="26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7"/>
            <p14:sldId id="293"/>
            <p14:sldId id="294"/>
          </p14:sldIdLst>
        </p14:section>
        <p14:section name="Untitled Section" id="{1BC3E3F4-0FF7-49D6-B5A1-59482C015A90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C9CE"/>
    <a:srgbClr val="BECB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PH"/>
              <a:t>How often do you ride the bus? </a:t>
            </a:r>
          </a:p>
        </c:rich>
      </c:tx>
      <c:layout>
        <c:manualLayout>
          <c:xMode val="edge"/>
          <c:yMode val="edge"/>
          <c:x val="0.24261789151356081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68-4E3D-9FAC-42196F5B8EDD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068-4E3D-9FAC-42196F5B8EDD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068-4E3D-9FAC-42196F5B8E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Daily</c:v>
                </c:pt>
                <c:pt idx="1">
                  <c:v>Weekly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068-4E3D-9FAC-42196F5B8EDD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>
        <a:alpha val="88000"/>
      </a:schemeClr>
    </a:solidFill>
    <a:ln w="19050" cap="rnd" cmpd="sng" algn="ctr">
      <a:solidFill>
        <a:schemeClr val="accent1"/>
      </a:solidFill>
      <a:prstDash val="solid"/>
      <a:round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PH" dirty="0"/>
              <a:t>Use a </a:t>
            </a:r>
            <a:r>
              <a:rPr lang="en-PH"/>
              <a:t>bus terminal/waiting area</a:t>
            </a:r>
          </a:p>
        </c:rich>
      </c:tx>
      <c:layout>
        <c:manualLayout>
          <c:xMode val="edge"/>
          <c:yMode val="edge"/>
          <c:x val="0.4011596675415573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2A-41B1-9F73-095AF43E2FE6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2A-41B1-9F73-095AF43E2FE6}"/>
              </c:ext>
            </c:extLst>
          </c:dPt>
          <c:cat>
            <c:strRef>
              <c:f>Sheet1!$D$2:$D$3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4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2A-41B1-9F73-095AF43E2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rnd" cmpd="sng" algn="ctr">
      <a:solidFill>
        <a:schemeClr val="accent1"/>
      </a:solidFill>
      <a:prstDash val="solid"/>
      <a:round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>
              <a:solidFill>
                <a:schemeClr val="bg1"/>
              </a:solidFill>
            </a:rPr>
            <a:t>One of the proponents commutes on a bus on a daily basis when going to/from school.</a:t>
          </a:r>
          <a:endParaRPr lang="en-US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>
              <a:solidFill>
                <a:schemeClr val="bg1"/>
              </a:solidFill>
            </a:rPr>
            <a:t>One of the proponents lives near BBL Pasay Terminal</a:t>
          </a:r>
          <a:endParaRPr lang="en-US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>
            <a:lnSpc>
              <a:spcPct val="100000"/>
            </a:lnSpc>
          </a:pPr>
          <a:r>
            <a:rPr lang="en-PH" dirty="0">
              <a:solidFill>
                <a:schemeClr val="bg1"/>
              </a:solidFill>
            </a:rPr>
            <a:t>Both of the proponents know that commuting can be a dreadful process.</a:t>
          </a:r>
          <a:endParaRPr lang="en-US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75132" custScaleY="751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4ABB28-0B7D-40F0-8726-3385D62BD567}" type="presOf" srcId="{B633A646-2062-4841-AF18-847B074C6716}" destId="{C95AF6F0-F4DA-48FE-85EB-61ADFB42AA13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4A4BD2E1-F579-4CB0-A349-6E4A603D3C1F}" type="presOf" srcId="{14BC708E-A0A1-4102-88E4-E75128B4E51E}" destId="{80F6AD63-74FB-40E4-9D40-4178AFD87F60}" srcOrd="0" destOrd="0" presId="urn:microsoft.com/office/officeart/2018/2/layout/IconVerticalSolidList"/>
    <dgm:cxn modelId="{0F0438E4-D0CA-47DC-8484-BFD8CF753812}" type="presOf" srcId="{C6D21269-399B-4BA2-8621-C7B9DA1E1B8F}" destId="{D5847293-6F0A-4807-B203-585610F4F535}" srcOrd="0" destOrd="0" presId="urn:microsoft.com/office/officeart/2018/2/layout/IconVerticalSolidList"/>
    <dgm:cxn modelId="{07CEADA1-F123-4E4C-9E9E-EDC53C6A9D42}" type="presParOf" srcId="{D40A0249-41A7-44A6-A657-361E8C18FD42}" destId="{7D1F47A2-8F6C-4C7F-B3B3-2100C986DE32}" srcOrd="0" destOrd="0" presId="urn:microsoft.com/office/officeart/2018/2/layout/IconVerticalSolidList"/>
    <dgm:cxn modelId="{F2FB5DCA-E48C-4F18-9E21-40A8BA4E97C5}" type="presParOf" srcId="{7D1F47A2-8F6C-4C7F-B3B3-2100C986DE32}" destId="{EC4D957C-BFAC-446D-9573-48333BEC34E6}" srcOrd="0" destOrd="0" presId="urn:microsoft.com/office/officeart/2018/2/layout/IconVerticalSolidList"/>
    <dgm:cxn modelId="{A830D3AF-7E56-4163-A545-B5B0E5253A32}" type="presParOf" srcId="{7D1F47A2-8F6C-4C7F-B3B3-2100C986DE32}" destId="{BE6B2CCF-B717-4C6F-9115-44EF0ECE6018}" srcOrd="1" destOrd="0" presId="urn:microsoft.com/office/officeart/2018/2/layout/IconVerticalSolidList"/>
    <dgm:cxn modelId="{C133A968-EF32-4D7B-99AB-467DBC63AA65}" type="presParOf" srcId="{7D1F47A2-8F6C-4C7F-B3B3-2100C986DE32}" destId="{95420642-092B-41B9-94FA-E0EC36F9AF7E}" srcOrd="2" destOrd="0" presId="urn:microsoft.com/office/officeart/2018/2/layout/IconVerticalSolidList"/>
    <dgm:cxn modelId="{D41F3259-A36F-405E-9981-26F5153F9ECE}" type="presParOf" srcId="{7D1F47A2-8F6C-4C7F-B3B3-2100C986DE32}" destId="{C95AF6F0-F4DA-48FE-85EB-61ADFB42AA13}" srcOrd="3" destOrd="0" presId="urn:microsoft.com/office/officeart/2018/2/layout/IconVerticalSolidList"/>
    <dgm:cxn modelId="{23EAD705-80C2-4A13-8B46-0FDB076A4FC2}" type="presParOf" srcId="{D40A0249-41A7-44A6-A657-361E8C18FD42}" destId="{51DD96AA-8DD7-4B07-A561-5C9B41ACFA3C}" srcOrd="1" destOrd="0" presId="urn:microsoft.com/office/officeart/2018/2/layout/IconVerticalSolidList"/>
    <dgm:cxn modelId="{37270FB1-E3CB-4E7A-934D-8AD3CE1A6A9C}" type="presParOf" srcId="{D40A0249-41A7-44A6-A657-361E8C18FD42}" destId="{38E06421-A6BB-4D10-8565-2812C2C5C6B3}" srcOrd="2" destOrd="0" presId="urn:microsoft.com/office/officeart/2018/2/layout/IconVerticalSolidList"/>
    <dgm:cxn modelId="{A2720370-712D-409A-A691-A76A6B58E669}" type="presParOf" srcId="{38E06421-A6BB-4D10-8565-2812C2C5C6B3}" destId="{79919C57-A32A-40F6-B106-B4E0CE644E4C}" srcOrd="0" destOrd="0" presId="urn:microsoft.com/office/officeart/2018/2/layout/IconVerticalSolidList"/>
    <dgm:cxn modelId="{7F0D094D-67F9-4096-8C3F-6FB86443B146}" type="presParOf" srcId="{38E06421-A6BB-4D10-8565-2812C2C5C6B3}" destId="{99FDF55F-B3E9-423D-AD21-A6446C5D7455}" srcOrd="1" destOrd="0" presId="urn:microsoft.com/office/officeart/2018/2/layout/IconVerticalSolidList"/>
    <dgm:cxn modelId="{A46EF107-6809-4A78-A437-DA4FD0910124}" type="presParOf" srcId="{38E06421-A6BB-4D10-8565-2812C2C5C6B3}" destId="{E98BD5F1-E6F1-491F-A8EE-6A9AD649521E}" srcOrd="2" destOrd="0" presId="urn:microsoft.com/office/officeart/2018/2/layout/IconVerticalSolidList"/>
    <dgm:cxn modelId="{A2F04EF7-8EDA-4B91-A3BA-95A8C47F2083}" type="presParOf" srcId="{38E06421-A6BB-4D10-8565-2812C2C5C6B3}" destId="{80F6AD63-74FB-40E4-9D40-4178AFD87F60}" srcOrd="3" destOrd="0" presId="urn:microsoft.com/office/officeart/2018/2/layout/IconVerticalSolidList"/>
    <dgm:cxn modelId="{600447EF-7DA9-4818-8D45-C741C5E6B34A}" type="presParOf" srcId="{D40A0249-41A7-44A6-A657-361E8C18FD42}" destId="{1375F890-B8F8-4966-ABCD-B672FD4512B7}" srcOrd="3" destOrd="0" presId="urn:microsoft.com/office/officeart/2018/2/layout/IconVerticalSolidList"/>
    <dgm:cxn modelId="{678E6197-2DF8-487D-80B8-DC5109CCDD3F}" type="presParOf" srcId="{D40A0249-41A7-44A6-A657-361E8C18FD42}" destId="{9887B295-B446-4B8E-AEA4-76754DE9DD89}" srcOrd="4" destOrd="0" presId="urn:microsoft.com/office/officeart/2018/2/layout/IconVerticalSolidList"/>
    <dgm:cxn modelId="{27C0A3EB-AFC3-4068-98D6-97C2AE9FB8D1}" type="presParOf" srcId="{9887B295-B446-4B8E-AEA4-76754DE9DD89}" destId="{436A8B1C-2D30-44BB-9150-7099503C8960}" srcOrd="0" destOrd="0" presId="urn:microsoft.com/office/officeart/2018/2/layout/IconVerticalSolidList"/>
    <dgm:cxn modelId="{3914B107-20DC-4ED8-B86C-19F61BC45DBB}" type="presParOf" srcId="{9887B295-B446-4B8E-AEA4-76754DE9DD89}" destId="{1A8B8B62-3037-4506-89D7-28710774070B}" srcOrd="1" destOrd="0" presId="urn:microsoft.com/office/officeart/2018/2/layout/IconVerticalSolidList"/>
    <dgm:cxn modelId="{8C250632-60D4-4813-9B7E-F468D972396C}" type="presParOf" srcId="{9887B295-B446-4B8E-AEA4-76754DE9DD89}" destId="{2FFC6342-A780-4396-8FAC-8E7FAE77A6E2}" srcOrd="2" destOrd="0" presId="urn:microsoft.com/office/officeart/2018/2/layout/IconVerticalSolidList"/>
    <dgm:cxn modelId="{84E4FB42-7EF6-4E5B-9E43-2F003B8E5D13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814"/>
          <a:ext cx="6995160" cy="1906711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707174" y="560219"/>
          <a:ext cx="787902" cy="7879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2202251" y="814"/>
          <a:ext cx="4792908" cy="1906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94" tIns="201794" rIns="201794" bIns="2017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500" kern="1200" dirty="0">
              <a:solidFill>
                <a:schemeClr val="bg1"/>
              </a:solidFill>
            </a:rPr>
            <a:t>One of the proponents commutes on a bus on a daily basis when going to/from school.</a:t>
          </a:r>
          <a:endParaRPr lang="en-US" sz="25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2202251" y="814"/>
        <a:ext cx="4792908" cy="1906711"/>
      </dsp:txXfrm>
    </dsp:sp>
    <dsp:sp modelId="{79919C57-A32A-40F6-B106-B4E0CE644E4C}">
      <dsp:nvSpPr>
        <dsp:cNvPr id="0" name=""/>
        <dsp:cNvSpPr/>
      </dsp:nvSpPr>
      <dsp:spPr>
        <a:xfrm>
          <a:off x="0" y="2384204"/>
          <a:ext cx="6995160" cy="190671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707174" y="2943608"/>
          <a:ext cx="787902" cy="7879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2202251" y="2384204"/>
          <a:ext cx="4792908" cy="1906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94" tIns="201794" rIns="201794" bIns="2017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500" kern="1200" dirty="0">
              <a:solidFill>
                <a:schemeClr val="bg1"/>
              </a:solidFill>
            </a:rPr>
            <a:t>One of the proponents lives near BBL Pasay Terminal</a:t>
          </a:r>
          <a:endParaRPr lang="en-US" sz="25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2202251" y="2384204"/>
        <a:ext cx="4792908" cy="1906711"/>
      </dsp:txXfrm>
    </dsp:sp>
    <dsp:sp modelId="{436A8B1C-2D30-44BB-9150-7099503C8960}">
      <dsp:nvSpPr>
        <dsp:cNvPr id="0" name=""/>
        <dsp:cNvSpPr/>
      </dsp:nvSpPr>
      <dsp:spPr>
        <a:xfrm>
          <a:off x="0" y="4767593"/>
          <a:ext cx="6995160" cy="190671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576780" y="5196603"/>
          <a:ext cx="1048691" cy="10486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2202251" y="4767593"/>
          <a:ext cx="4792908" cy="1906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94" tIns="201794" rIns="201794" bIns="20179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500" kern="1200" dirty="0">
              <a:solidFill>
                <a:schemeClr val="bg1"/>
              </a:solidFill>
            </a:rPr>
            <a:t>Both of the proponents know that commuting can be a dreadful process.</a:t>
          </a:r>
          <a:endParaRPr lang="en-US" sz="2500" kern="1200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sp:txBody>
      <dsp:txXfrm>
        <a:off x="2202251" y="4767593"/>
        <a:ext cx="4792908" cy="19067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60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875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29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38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81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66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1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60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6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50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44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9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1231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8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vXriTlelhk&amp;feature=youtu.b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CNDjl-FSODI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3000" dirty="0" err="1">
                <a:solidFill>
                  <a:schemeClr val="tx1"/>
                </a:solidFill>
              </a:rPr>
              <a:t>Needfinding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Commuting(bus)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PH" sz="1800" dirty="0"/>
              <a:t>Irwin El Roi </a:t>
            </a:r>
            <a:r>
              <a:rPr lang="en-PH" sz="1800" dirty="0" err="1"/>
              <a:t>Buada</a:t>
            </a:r>
            <a:endParaRPr lang="en-PH" sz="1800" dirty="0"/>
          </a:p>
          <a:p>
            <a:pPr algn="l"/>
            <a:r>
              <a:rPr lang="en-PH" sz="1800" dirty="0"/>
              <a:t>Angelika Pineda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170B3-ED8C-4712-85D7-7B27859FF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475"/>
          <a:stretch/>
        </p:blipFill>
        <p:spPr>
          <a:xfrm>
            <a:off x="6096000" y="0"/>
            <a:ext cx="6123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508760"/>
            <a:ext cx="3363974" cy="3840480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Q5.</a:t>
            </a:r>
            <a:r>
              <a:rPr lang="en-PH" dirty="0">
                <a:solidFill>
                  <a:schemeClr val="bg1"/>
                </a:solidFill>
              </a:rPr>
              <a:t> If you hail or “para” a ride outside of bus terminals what are the usual things you experience (ex: the bus is already crowded/full)</a:t>
            </a:r>
            <a:br>
              <a:rPr lang="en-PH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7492C-2AA8-40B1-A1BE-D98567AF5A50}"/>
              </a:ext>
            </a:extLst>
          </p:cNvPr>
          <p:cNvSpPr/>
          <p:nvPr/>
        </p:nvSpPr>
        <p:spPr>
          <a:xfrm>
            <a:off x="5452533" y="150876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Usually depends, but like 80 % of the time, the buses are already full (standing)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If going to, buses are usually spacious. If going home, usually there are few seats left available despite the number of passengers. There are times were you already need to stand.</a:t>
            </a:r>
          </a:p>
        </p:txBody>
      </p:sp>
    </p:spTree>
    <p:extLst>
      <p:ext uri="{BB962C8B-B14F-4D97-AF65-F5344CB8AC3E}">
        <p14:creationId xmlns:p14="http://schemas.microsoft.com/office/powerpoint/2010/main" val="261795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508760"/>
            <a:ext cx="3363974" cy="3840480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Q6</a:t>
            </a:r>
            <a:r>
              <a:rPr lang="en-PH" dirty="0"/>
              <a:t>.</a:t>
            </a:r>
            <a:r>
              <a:rPr lang="en-PH" dirty="0">
                <a:solidFill>
                  <a:schemeClr val="bg1"/>
                </a:solidFill>
              </a:rPr>
              <a:t> On a scale of 1 – 5, how do you describe your commuting experience, and why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7492C-2AA8-40B1-A1BE-D98567AF5A50}"/>
              </a:ext>
            </a:extLst>
          </p:cNvPr>
          <p:cNvSpPr/>
          <p:nvPr/>
        </p:nvSpPr>
        <p:spPr>
          <a:xfrm>
            <a:off x="5452533" y="1943422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The experience varies if its during rush hours or not.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 err="1"/>
              <a:t>Kinda</a:t>
            </a:r>
            <a:r>
              <a:rPr lang="en-PH" sz="2800" dirty="0"/>
              <a:t> good, but not really good, there is room for improvement.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Would give a 5 if the buses are in “pristine” condition.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There are times where the bus seats were unconformable but has enough leg room.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CDF9A9D-2A3E-4CE1-AF48-40137AE1D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294" y="944260"/>
            <a:ext cx="4141040" cy="5065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sz="2800" dirty="0"/>
              <a:t>On average = 3.75/5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74965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508760"/>
            <a:ext cx="3363974" cy="3840480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Major insights or Breakdowns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7492C-2AA8-40B1-A1BE-D98567AF5A50}"/>
              </a:ext>
            </a:extLst>
          </p:cNvPr>
          <p:cNvSpPr/>
          <p:nvPr/>
        </p:nvSpPr>
        <p:spPr>
          <a:xfrm>
            <a:off x="5452533" y="187308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People have similar experiences when commuting via buses.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Their usual concerns mostly occur during rush hours.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Therefore, the usual rating is 3/5 or fair.</a:t>
            </a:r>
          </a:p>
        </p:txBody>
      </p:sp>
    </p:spTree>
    <p:extLst>
      <p:ext uri="{BB962C8B-B14F-4D97-AF65-F5344CB8AC3E}">
        <p14:creationId xmlns:p14="http://schemas.microsoft.com/office/powerpoint/2010/main" val="3569596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508760"/>
            <a:ext cx="3363974" cy="3840480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What promising unmet needs were identified as a result?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7492C-2AA8-40B1-A1BE-D98567AF5A50}"/>
              </a:ext>
            </a:extLst>
          </p:cNvPr>
          <p:cNvSpPr/>
          <p:nvPr/>
        </p:nvSpPr>
        <p:spPr>
          <a:xfrm>
            <a:off x="5452533" y="187308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How to make long queues in bus terminals shorter or faster.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How to lessen the issue of full buses, especially during rush hour.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How to improve the experience of those who commute.</a:t>
            </a:r>
          </a:p>
        </p:txBody>
      </p:sp>
    </p:spTree>
    <p:extLst>
      <p:ext uri="{BB962C8B-B14F-4D97-AF65-F5344CB8AC3E}">
        <p14:creationId xmlns:p14="http://schemas.microsoft.com/office/powerpoint/2010/main" val="122530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508760"/>
            <a:ext cx="3363974" cy="3840480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storyboards</a:t>
            </a:r>
          </a:p>
        </p:txBody>
      </p:sp>
    </p:spTree>
    <p:extLst>
      <p:ext uri="{BB962C8B-B14F-4D97-AF65-F5344CB8AC3E}">
        <p14:creationId xmlns:p14="http://schemas.microsoft.com/office/powerpoint/2010/main" val="398347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EE4B61FD-EF5A-4746-B737-85E319DF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40" y="0"/>
            <a:ext cx="8869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4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77487C-6C4C-4C5F-BA78-518204B9D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73" t="18070" r="35596" b="9689"/>
          <a:stretch/>
        </p:blipFill>
        <p:spPr>
          <a:xfrm rot="10800000">
            <a:off x="2616590" y="-1"/>
            <a:ext cx="6682154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34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8115E553-E42F-4D14-A5C5-DAF2D2F28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0" t="5990" r="11901"/>
          <a:stretch/>
        </p:blipFill>
        <p:spPr>
          <a:xfrm>
            <a:off x="1417982" y="0"/>
            <a:ext cx="83621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9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71FEBBCA-541A-48B4-AA92-9B5A4FD7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148" y="0"/>
            <a:ext cx="74790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20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prototypes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E0F649-237C-496D-9AA6-29DF2C9E8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</p:spPr>
        <p:txBody>
          <a:bodyPr>
            <a:normAutofit fontScale="92500"/>
          </a:bodyPr>
          <a:lstStyle/>
          <a:p>
            <a:r>
              <a:rPr lang="en-US" dirty="0"/>
              <a:t>Part 1 - </a:t>
            </a:r>
            <a:r>
              <a:rPr lang="en-US" dirty="0">
                <a:hlinkClick r:id="rId3"/>
              </a:rPr>
              <a:t>https://www.youtube.com/watch?v=dvXriTlelhk&amp;feature=youtu.be</a:t>
            </a:r>
            <a:r>
              <a:rPr lang="en-US" dirty="0"/>
              <a:t> </a:t>
            </a:r>
          </a:p>
          <a:p>
            <a:r>
              <a:rPr lang="en-US" dirty="0"/>
              <a:t>Part II- </a:t>
            </a:r>
            <a:r>
              <a:rPr lang="en-US" dirty="0">
                <a:hlinkClick r:id="rId4"/>
              </a:rPr>
              <a:t>https://youtu.be/CNDjl-FSODI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928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4994148" y="-339852"/>
            <a:ext cx="6858000" cy="7537704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542329"/>
              </p:ext>
            </p:extLst>
          </p:nvPr>
        </p:nvGraphicFramePr>
        <p:xfrm>
          <a:off x="4983480" y="182880"/>
          <a:ext cx="6995160" cy="6675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01" y="1199239"/>
            <a:ext cx="4494998" cy="1134640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Observations</a:t>
            </a:r>
          </a:p>
        </p:txBody>
      </p:sp>
      <p:pic>
        <p:nvPicPr>
          <p:cNvPr id="6" name="Picture 5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9B15E0B9-3D34-4B9A-B9BF-3BBAD4F73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67" b="-2"/>
          <a:stretch/>
        </p:blipFill>
        <p:spPr>
          <a:xfrm rot="5400000">
            <a:off x="7429616" y="-1333615"/>
            <a:ext cx="3428770" cy="6096001"/>
          </a:xfrm>
          <a:prstGeom prst="rect">
            <a:avLst/>
          </a:prstGeom>
        </p:spPr>
      </p:pic>
      <p:pic>
        <p:nvPicPr>
          <p:cNvPr id="7" name="Picture 6" descr="A group of people standing around a bus&#10;&#10;Description automatically generated">
            <a:extLst>
              <a:ext uri="{FF2B5EF4-FFF2-40B4-BE49-F238E27FC236}">
                <a16:creationId xmlns:a16="http://schemas.microsoft.com/office/drawing/2014/main" id="{5C2FDDEC-2FBF-4724-A770-A8BD4B35C3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r="-4" b="36678"/>
          <a:stretch/>
        </p:blipFill>
        <p:spPr>
          <a:xfrm>
            <a:off x="6096000" y="3429230"/>
            <a:ext cx="6096000" cy="3428770"/>
          </a:xfrm>
          <a:prstGeom prst="rect">
            <a:avLst/>
          </a:prstGeom>
        </p:spPr>
      </p:pic>
      <p:pic>
        <p:nvPicPr>
          <p:cNvPr id="10" name="Picture 9" descr="A group of people riding a motorcycle on a city street&#10;&#10;Description automatically generated">
            <a:extLst>
              <a:ext uri="{FF2B5EF4-FFF2-40B4-BE49-F238E27FC236}">
                <a16:creationId xmlns:a16="http://schemas.microsoft.com/office/drawing/2014/main" id="{6A6ACC31-0D41-4CD4-BFF0-18C080ADF4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327" r="-2" b="16201"/>
          <a:stretch/>
        </p:blipFill>
        <p:spPr>
          <a:xfrm>
            <a:off x="1" y="3428771"/>
            <a:ext cx="6095998" cy="34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observations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7492C-2AA8-40B1-A1BE-D98567AF5A50}"/>
              </a:ext>
            </a:extLst>
          </p:cNvPr>
          <p:cNvSpPr/>
          <p:nvPr/>
        </p:nvSpPr>
        <p:spPr>
          <a:xfrm>
            <a:off x="5452533" y="174037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>
                <a:latin typeface="Gill Sans MT (Body)"/>
                <a:cs typeface="Segoe UI" panose="020B0502040204020203" pitchFamily="34" charset="0"/>
              </a:rPr>
              <a:t>No proper queue lines</a:t>
            </a:r>
          </a:p>
          <a:p>
            <a:endParaRPr lang="en-PH" sz="2800" dirty="0">
              <a:latin typeface="Gill Sans MT (Body)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>
                <a:latin typeface="Gill Sans MT (Body)"/>
                <a:cs typeface="Segoe UI" panose="020B0502040204020203" pitchFamily="34" charset="0"/>
              </a:rPr>
              <a:t>Queue lines becomes long, especially during rush hour</a:t>
            </a:r>
          </a:p>
          <a:p>
            <a:endParaRPr lang="en-PH" sz="2800" dirty="0">
              <a:latin typeface="Gill Sans MT (Body)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>
                <a:latin typeface="Gill Sans MT (Body)"/>
                <a:cs typeface="Segoe UI" panose="020B0502040204020203" pitchFamily="34" charset="0"/>
              </a:rPr>
              <a:t>People usually experience harsh weather when waiting for buses.</a:t>
            </a:r>
          </a:p>
        </p:txBody>
      </p:sp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45774"/>
            <a:ext cx="5472000" cy="718226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Survey/interview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9880"/>
            <a:ext cx="5472000" cy="5168040"/>
          </a:xfrm>
        </p:spPr>
        <p:txBody>
          <a:bodyPr>
            <a:normAutofit fontScale="850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How often do u ride the bus when going to/from school/work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Do you go to a bus terminal/waiting area to get your ride?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Is it during rush hours?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If you go to a bus terminal, what kind of these do you usually experience (ex: long queues, bad weather, etc.)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If you hail or “para” a ride outside of bus terminals what are the usual things you experience (ex: the bus is already crowded/full)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On a scale of 1 – 5, how do you describe your commuting experience, and why.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 rot="5400000">
            <a:off x="6310214" y="1759779"/>
            <a:ext cx="5434686" cy="4076014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B16F5AE-DDB9-4A87-992C-869A530CAF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2681857"/>
              </p:ext>
            </p:extLst>
          </p:nvPr>
        </p:nvGraphicFramePr>
        <p:xfrm>
          <a:off x="978673" y="476795"/>
          <a:ext cx="10234653" cy="590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E014071-9B93-4647-983D-8E221EEEBE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1529923"/>
              </p:ext>
            </p:extLst>
          </p:nvPr>
        </p:nvGraphicFramePr>
        <p:xfrm>
          <a:off x="574431" y="524021"/>
          <a:ext cx="11043138" cy="5809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960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Interview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q3. </a:t>
            </a:r>
            <a:r>
              <a:rPr lang="en-PH" dirty="0">
                <a:solidFill>
                  <a:schemeClr val="bg1"/>
                </a:solidFill>
              </a:rPr>
              <a:t>Is it during rush hours?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7492C-2AA8-40B1-A1BE-D98567AF5A50}"/>
              </a:ext>
            </a:extLst>
          </p:cNvPr>
          <p:cNvSpPr/>
          <p:nvPr/>
        </p:nvSpPr>
        <p:spPr>
          <a:xfrm>
            <a:off x="5452533" y="174037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One of the interviewees said that he rides during rush hours when he goes to/from school.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Two said that they only ride during rush hours when going home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One said he does not ride during rush hours.</a:t>
            </a:r>
          </a:p>
        </p:txBody>
      </p:sp>
    </p:spTree>
    <p:extLst>
      <p:ext uri="{BB962C8B-B14F-4D97-AF65-F5344CB8AC3E}">
        <p14:creationId xmlns:p14="http://schemas.microsoft.com/office/powerpoint/2010/main" val="826519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508760"/>
            <a:ext cx="3363974" cy="3840480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Q4. </a:t>
            </a:r>
            <a:r>
              <a:rPr lang="en-PH" dirty="0">
                <a:solidFill>
                  <a:schemeClr val="bg1"/>
                </a:solidFill>
              </a:rPr>
              <a:t>If you go to a bus terminal, what kind of these do you usually experience (ex: long queues, bad weather, etc.)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7492C-2AA8-40B1-A1BE-D98567AF5A50}"/>
              </a:ext>
            </a:extLst>
          </p:cNvPr>
          <p:cNvSpPr/>
          <p:nvPr/>
        </p:nvSpPr>
        <p:spPr>
          <a:xfrm>
            <a:off x="5452533" y="1740373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One of the interviewees said that long queues usually depend on rush hour. (Goes to PITX)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Two said that they always experience full buses when they are going home.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PH" sz="2800" dirty="0"/>
              <a:t>One said he does not experience any long queues even if he needs to wait for the next bus.</a:t>
            </a:r>
          </a:p>
        </p:txBody>
      </p:sp>
    </p:spTree>
    <p:extLst>
      <p:ext uri="{BB962C8B-B14F-4D97-AF65-F5344CB8AC3E}">
        <p14:creationId xmlns:p14="http://schemas.microsoft.com/office/powerpoint/2010/main" val="320385404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25244_Financial Parcel Design_SL_V1.potx" id="{C1A44E9F-7B48-4BF6-B9FA-03C40C8CCF3E}" vid="{D3B7E08E-37E7-4CC0-9486-696D3357B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03902765D5664494D0B013CB2DB08E" ma:contentTypeVersion="11" ma:contentTypeDescription="Create a new document." ma:contentTypeScope="" ma:versionID="5d9bc7581584e6e2174f9ae03a67327e">
  <xsd:schema xmlns:xsd="http://www.w3.org/2001/XMLSchema" xmlns:xs="http://www.w3.org/2001/XMLSchema" xmlns:p="http://schemas.microsoft.com/office/2006/metadata/properties" xmlns:ns3="fc79872e-d067-45ea-bc32-2adc79ecbd6f" xmlns:ns4="a61ad034-4b7f-4815-8204-ddb07bbfc587" targetNamespace="http://schemas.microsoft.com/office/2006/metadata/properties" ma:root="true" ma:fieldsID="8b1cfce955abb6d742e6ae4234485d1f" ns3:_="" ns4:_="">
    <xsd:import namespace="fc79872e-d067-45ea-bc32-2adc79ecbd6f"/>
    <xsd:import namespace="a61ad034-4b7f-4815-8204-ddb07bbfc5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9872e-d067-45ea-bc32-2adc79ecbd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ad034-4b7f-4815-8204-ddb07bbfc5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E38AEF-4E2D-4D00-9707-4356DDB7731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C9DEE12-6C66-4BFE-A104-0A0F52ABB1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9872e-d067-45ea-bc32-2adc79ecbd6f"/>
    <ds:schemaRef ds:uri="a61ad034-4b7f-4815-8204-ddb07bbfc5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235C91-959C-45D9-B60A-005B894ACE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Office PowerPoint</Application>
  <PresentationFormat>Widescreen</PresentationFormat>
  <Paragraphs>68</Paragraphs>
  <Slides>19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Parcel</vt:lpstr>
      <vt:lpstr>Needfinding Commuting(bus)</vt:lpstr>
      <vt:lpstr>Why?</vt:lpstr>
      <vt:lpstr>Observations</vt:lpstr>
      <vt:lpstr>observations</vt:lpstr>
      <vt:lpstr>Survey/interview Questions</vt:lpstr>
      <vt:lpstr>PowerPoint Presentation</vt:lpstr>
      <vt:lpstr>PowerPoint Presentation</vt:lpstr>
      <vt:lpstr>Interview q3. Is it during rush hours?</vt:lpstr>
      <vt:lpstr>Q4. If you go to a bus terminal, what kind of these do you usually experience (ex: long queues, bad weather, etc.)</vt:lpstr>
      <vt:lpstr>Q5. If you hail or “para” a ride outside of bus terminals what are the usual things you experience (ex: the bus is already crowded/full) </vt:lpstr>
      <vt:lpstr>Q6. On a scale of 1 – 5, how do you describe your commuting experience, and why</vt:lpstr>
      <vt:lpstr>Major insights or Breakdowns</vt:lpstr>
      <vt:lpstr>What promising unmet needs were identified as a result?</vt:lpstr>
      <vt:lpstr>storyboards</vt:lpstr>
      <vt:lpstr>PowerPoint Presentation</vt:lpstr>
      <vt:lpstr>PowerPoint Presentation</vt:lpstr>
      <vt:lpstr>PowerPoint Presentation</vt:lpstr>
      <vt:lpstr>PowerPoint Presentation</vt:lpstr>
      <vt:lpstr>prototypes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Needfinding Commuting(bus)</dc:title>
  <dc:creator/>
  <cp:lastModifiedBy/>
  <cp:revision>2</cp:revision>
  <dcterms:created xsi:type="dcterms:W3CDTF">2019-08-08T11:07:33Z</dcterms:created>
  <dcterms:modified xsi:type="dcterms:W3CDTF">2019-08-08T12:28:33Z</dcterms:modified>
</cp:coreProperties>
</file>